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736" autoAdjust="0"/>
    <p:restoredTop sz="94660"/>
  </p:normalViewPr>
  <p:slideViewPr>
    <p:cSldViewPr>
      <p:cViewPr varScale="1">
        <p:scale>
          <a:sx n="70" d="100"/>
          <a:sy n="70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Dosen Pengasuh: Kurniawan, S.Kom., M.M.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3B9BA-AD5F-4198-BDEE-8DE70F291A35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81215-F422-4E5B-8BD3-154A3EA8D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Dosen Pengasuh: Kurniawan, S.Kom., M.M.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E9707-6DC2-48EA-A199-459A199DC710}" type="datetimeFigureOut">
              <a:rPr lang="en-US" smtClean="0"/>
              <a:pPr/>
              <a:t>10/15/2010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F080E-70A4-4E67-BA94-D81D5C08F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F080E-70A4-4E67-BA94-D81D5C08F45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Dosen Pengasuh: Kurniawan, S.Kom., M.M.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D9EF-ED67-422A-92FA-68B08C674646}" type="datetime1">
              <a:rPr lang="en-US" smtClean="0"/>
              <a:pPr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Programming Practicum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9CD0-E88D-4E23-AABD-51603679C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A42B-7A04-423C-8D34-F8C6278E17FF}" type="datetime1">
              <a:rPr lang="en-US" smtClean="0"/>
              <a:pPr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Programming Practicum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9CD0-E88D-4E23-AABD-51603679C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9BF5-7E55-4833-A236-37887628F64D}" type="datetime1">
              <a:rPr lang="en-US" smtClean="0"/>
              <a:pPr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Programming Practicum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9CD0-E88D-4E23-AABD-51603679C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F4C8-85B5-4896-BB17-90D424C949D1}" type="datetime1">
              <a:rPr lang="en-US" smtClean="0"/>
              <a:pPr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Programming Practicum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9CD0-E88D-4E23-AABD-51603679C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7387-5A37-4674-9B15-3C36681520B6}" type="datetime1">
              <a:rPr lang="en-US" smtClean="0"/>
              <a:pPr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Programming Practicum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9CD0-E88D-4E23-AABD-51603679C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44AA-38B3-425C-BDA1-C386AD1292E5}" type="datetime1">
              <a:rPr lang="en-US" smtClean="0"/>
              <a:pPr/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Programming Practicum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9CD0-E88D-4E23-AABD-51603679C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E7B8-028B-4CAF-9B1E-48767E1D8620}" type="datetime1">
              <a:rPr lang="en-US" smtClean="0"/>
              <a:pPr/>
              <a:t>10/15/2010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Programming Practicum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9CD0-E88D-4E23-AABD-51603679C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108F-5B70-440C-9787-D965101A7529}" type="datetime1">
              <a:rPr lang="en-US" smtClean="0"/>
              <a:pPr/>
              <a:t>10/15/2010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Programming Practicum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9CD0-E88D-4E23-AABD-51603679C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7DE7-1017-4A1C-BEDE-A4539CEA7649}" type="datetime1">
              <a:rPr lang="en-US" smtClean="0"/>
              <a:pPr/>
              <a:t>10/15/2010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Programming Practicum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9CD0-E88D-4E23-AABD-51603679C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9F2D-5455-4066-9815-6C5920EB5EE1}" type="datetime1">
              <a:rPr lang="en-US" smtClean="0"/>
              <a:pPr/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Programming Practicum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9CD0-E88D-4E23-AABD-51603679C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E0D8-0DC9-4911-B2BA-C843463A06E6}" type="datetime1">
              <a:rPr lang="en-US" smtClean="0"/>
              <a:pPr/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Programming Practicum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9CD0-E88D-4E23-AABD-51603679C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4CFE2-BF16-448F-BE67-135D7602FDE2}" type="datetime1">
              <a:rPr lang="en-US" smtClean="0"/>
              <a:pPr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Internet Programming Practicum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19CD0-E88D-4E23-AABD-51603679C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/>
          <a:p>
            <a:r>
              <a:rPr lang="en-US" smtClean="0"/>
              <a:t>Internet Programming Practicum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924800" cy="1752600"/>
          </a:xfrm>
        </p:spPr>
        <p:txBody>
          <a:bodyPr/>
          <a:lstStyle/>
          <a:p>
            <a:r>
              <a:rPr lang="en-US" smtClean="0"/>
              <a:t>Credits : 4</a:t>
            </a:r>
          </a:p>
          <a:p>
            <a:r>
              <a:rPr lang="en-US" smtClean="0"/>
              <a:t>Information System Study Program</a:t>
            </a:r>
            <a:endParaRPr lang="en-US"/>
          </a:p>
        </p:txBody>
      </p:sp>
      <p:pic>
        <p:nvPicPr>
          <p:cNvPr id="4" name="Picture 3" descr="bina darma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457200"/>
            <a:ext cx="1676400" cy="44424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762000" y="990600"/>
            <a:ext cx="75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9CD0-E88D-4E23-AABD-51603679C9A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Programming Practicum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609600"/>
            <a:ext cx="233589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i="1" smtClean="0"/>
              <a:t>Lecturers : Kurniawan, S.Kom., M.M.</a:t>
            </a:r>
            <a:endParaRPr lang="en-US" sz="1100" i="1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1143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Module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HTML Tables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smtClean="0"/>
              <a:t>Tables are defined with the </a:t>
            </a:r>
            <a:r>
              <a:rPr lang="en-US" sz="3600" b="1" smtClean="0"/>
              <a:t>&lt;table&gt; </a:t>
            </a:r>
            <a:r>
              <a:rPr lang="en-US" sz="3600" smtClean="0"/>
              <a:t>tag.</a:t>
            </a:r>
          </a:p>
          <a:p>
            <a:pPr marL="0" indent="0">
              <a:buNone/>
            </a:pPr>
            <a:r>
              <a:rPr lang="en-US" sz="2800" smtClean="0"/>
              <a:t>A table is divided into rows (with the &lt;tr&gt; tag), and each row is divided into data cells (with the &lt;td&gt; tag). td stands for "table data," and holds the content of a data cell. A &lt;td&gt; tag can contain text, links, images, lists, forms, other tables, etc.</a:t>
            </a:r>
            <a:endParaRPr lang="en-US" sz="2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Programming Practicum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9CD0-E88D-4E23-AABD-51603679C9A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 descr="bina darma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457200"/>
            <a:ext cx="1676400" cy="44424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762000" y="990600"/>
            <a:ext cx="75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85800" y="609600"/>
            <a:ext cx="233589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i="1" smtClean="0"/>
              <a:t>Lecturers : Kurniawan, S.Kom., M.M.</a:t>
            </a:r>
            <a:endParaRPr lang="en-US" sz="11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68580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smtClean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44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1800" smtClean="0"/>
              <a:t>&lt;table border="1"&gt;</a:t>
            </a:r>
          </a:p>
          <a:p>
            <a:pPr marL="514350" indent="-514350">
              <a:buNone/>
            </a:pPr>
            <a:r>
              <a:rPr lang="en-US" sz="1800" smtClean="0"/>
              <a:t>&lt;tr&gt;</a:t>
            </a:r>
          </a:p>
          <a:p>
            <a:pPr marL="514350" indent="-514350">
              <a:buNone/>
            </a:pPr>
            <a:r>
              <a:rPr lang="en-US" sz="1800" smtClean="0"/>
              <a:t>       &lt;th&gt;Header 1&lt;/th&gt;</a:t>
            </a:r>
          </a:p>
          <a:p>
            <a:pPr marL="514350" indent="-514350">
              <a:buNone/>
            </a:pPr>
            <a:r>
              <a:rPr lang="en-US" sz="1800" smtClean="0"/>
              <a:t>       &lt;th&gt;Header 2&lt;/th&gt;</a:t>
            </a:r>
          </a:p>
          <a:p>
            <a:pPr marL="514350" indent="-514350">
              <a:buNone/>
            </a:pPr>
            <a:r>
              <a:rPr lang="en-US" sz="1800" smtClean="0"/>
              <a:t>&lt;/tr&gt;</a:t>
            </a:r>
          </a:p>
          <a:p>
            <a:pPr marL="514350" indent="-514350">
              <a:buNone/>
            </a:pPr>
            <a:r>
              <a:rPr lang="en-US" sz="1800" smtClean="0"/>
              <a:t>&lt;tr&gt;</a:t>
            </a:r>
          </a:p>
          <a:p>
            <a:pPr marL="514350" indent="-514350">
              <a:buNone/>
            </a:pPr>
            <a:r>
              <a:rPr lang="en-US" sz="1800" smtClean="0"/>
              <a:t>        &lt;td&gt;row 1, cell 1&lt;/td&gt;</a:t>
            </a:r>
          </a:p>
          <a:p>
            <a:pPr marL="514350" indent="-514350">
              <a:buNone/>
            </a:pPr>
            <a:r>
              <a:rPr lang="en-US" sz="1800" smtClean="0"/>
              <a:t>        &lt;td&gt;row 1, cell 2&lt;/td&gt;</a:t>
            </a:r>
          </a:p>
          <a:p>
            <a:pPr marL="514350" indent="-514350">
              <a:buNone/>
            </a:pPr>
            <a:r>
              <a:rPr lang="en-US" sz="1800" smtClean="0"/>
              <a:t>&lt;/tr&gt;</a:t>
            </a:r>
          </a:p>
          <a:p>
            <a:pPr marL="514350" indent="-514350">
              <a:buNone/>
            </a:pPr>
            <a:r>
              <a:rPr lang="en-US" sz="1800" smtClean="0"/>
              <a:t>&lt;tr&gt;</a:t>
            </a:r>
          </a:p>
          <a:p>
            <a:pPr marL="514350" indent="-514350">
              <a:buNone/>
            </a:pPr>
            <a:r>
              <a:rPr lang="en-US" sz="1800" smtClean="0"/>
              <a:t>        &lt;td&gt;row 2, cell 1&lt;/td&gt;</a:t>
            </a:r>
          </a:p>
          <a:p>
            <a:pPr marL="514350" indent="-514350">
              <a:buNone/>
            </a:pPr>
            <a:r>
              <a:rPr lang="en-US" sz="1800" smtClean="0"/>
              <a:t>        &lt;td&gt;row 2, cell 2&lt;/td&gt;</a:t>
            </a:r>
          </a:p>
          <a:p>
            <a:pPr marL="514350" indent="-514350">
              <a:buNone/>
            </a:pPr>
            <a:r>
              <a:rPr lang="en-US" sz="1800" smtClean="0"/>
              <a:t>&lt;/tr&gt;</a:t>
            </a:r>
          </a:p>
          <a:p>
            <a:pPr marL="514350" indent="-514350">
              <a:buNone/>
            </a:pPr>
            <a:r>
              <a:rPr lang="en-US" sz="1800" smtClean="0"/>
              <a:t>&lt;/table&gt;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Programming Practicum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9CD0-E88D-4E23-AABD-51603679C9A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bina darma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457200"/>
            <a:ext cx="1676400" cy="44424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762000" y="990600"/>
            <a:ext cx="75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85800" y="609600"/>
            <a:ext cx="233589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i="1" smtClean="0"/>
              <a:t>Lecturers : Kurniawan, S.Kom., M.M.</a:t>
            </a:r>
            <a:endParaRPr lang="en-US" sz="1100" i="1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 l="24375" t="27000" r="61250" b="63000"/>
          <a:stretch>
            <a:fillRect/>
          </a:stretch>
        </p:blipFill>
        <p:spPr bwMode="auto">
          <a:xfrm>
            <a:off x="4495800" y="2362200"/>
            <a:ext cx="455676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>
            <a:normAutofit/>
          </a:bodyPr>
          <a:lstStyle/>
          <a:p>
            <a:r>
              <a:rPr lang="en-US" smtClean="0"/>
              <a:t>List of Table Tag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Programming Practicum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9CD0-E88D-4E23-AABD-51603679C9A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bina darma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457200"/>
            <a:ext cx="1676400" cy="44424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762000" y="990600"/>
            <a:ext cx="75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85800" y="609600"/>
            <a:ext cx="233589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i="1" smtClean="0"/>
              <a:t>Lecturers : Kurniawan, S.Kom., M.M.</a:t>
            </a:r>
            <a:endParaRPr lang="en-US" sz="1100" i="1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9574" t="36686" r="11987" b="18906"/>
          <a:stretch>
            <a:fillRect/>
          </a:stretch>
        </p:blipFill>
        <p:spPr bwMode="auto">
          <a:xfrm>
            <a:off x="838200" y="1676400"/>
            <a:ext cx="796787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33400" y="472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Attribute Tag Table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 l="10000" t="59000" r="29375" b="12000"/>
          <a:stretch>
            <a:fillRect/>
          </a:stretch>
        </p:blipFill>
        <p:spPr bwMode="auto">
          <a:xfrm>
            <a:off x="914400" y="4267200"/>
            <a:ext cx="7391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914400" y="36576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List of &lt;tr&gt; &lt;td&gt; &lt;th&gt; Tag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>
            <a:normAutofit/>
          </a:bodyPr>
          <a:lstStyle/>
          <a:p>
            <a:r>
              <a:rPr lang="en-US" smtClean="0"/>
              <a:t>Exercise 3 (tabel.html)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Programming Practicum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9CD0-E88D-4E23-AABD-51603679C9A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bina darma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457200"/>
            <a:ext cx="1676400" cy="44424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762000" y="990600"/>
            <a:ext cx="75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85800" y="609600"/>
            <a:ext cx="233589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i="1" smtClean="0"/>
              <a:t>Lecturers : Kurniawan, S.Kom., M.M.</a:t>
            </a:r>
            <a:endParaRPr lang="en-US" sz="1100" i="1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2648" t="13469" r="54209" b="17503"/>
          <a:stretch>
            <a:fillRect/>
          </a:stretch>
        </p:blipFill>
        <p:spPr bwMode="auto">
          <a:xfrm>
            <a:off x="609600" y="1600201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Programming Practicum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9CD0-E88D-4E23-AABD-51603679C9A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990600"/>
            <a:ext cx="8381999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Internet Programming Practicum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9CD0-E88D-4E23-AABD-51603679C9A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277</Words>
  <Application>Microsoft Office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Internet Programming Practicum</vt:lpstr>
      <vt:lpstr>HTML Tables</vt:lpstr>
      <vt:lpstr>Example:</vt:lpstr>
      <vt:lpstr>List of Table Tag</vt:lpstr>
      <vt:lpstr>Exercise 3 (tabel.html)</vt:lpstr>
      <vt:lpstr>Slide 6</vt:lpstr>
      <vt:lpstr>Slide 7</vt:lpstr>
    </vt:vector>
  </TitlesOfParts>
  <Company>Biro Penjamin Mutu UBD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Programming Practicum</dc:title>
  <dc:creator>Kurniawan Zaini</dc:creator>
  <cp:lastModifiedBy>Kurniawan Zaini</cp:lastModifiedBy>
  <cp:revision>8</cp:revision>
  <dcterms:created xsi:type="dcterms:W3CDTF">2010-09-29T02:05:51Z</dcterms:created>
  <dcterms:modified xsi:type="dcterms:W3CDTF">2010-10-15T07:15:00Z</dcterms:modified>
</cp:coreProperties>
</file>