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366-D552-4AC2-A175-B2F9FBB50FA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951-F451-4867-B009-A9DAFA3B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366-D552-4AC2-A175-B2F9FBB50FA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951-F451-4867-B009-A9DAFA3B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366-D552-4AC2-A175-B2F9FBB50FA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951-F451-4867-B009-A9DAFA3B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366-D552-4AC2-A175-B2F9FBB50FA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951-F451-4867-B009-A9DAFA3B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366-D552-4AC2-A175-B2F9FBB50FA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951-F451-4867-B009-A9DAFA3B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366-D552-4AC2-A175-B2F9FBB50FA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951-F451-4867-B009-A9DAFA3B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366-D552-4AC2-A175-B2F9FBB50FA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951-F451-4867-B009-A9DAFA3B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366-D552-4AC2-A175-B2F9FBB50FA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951-F451-4867-B009-A9DAFA3B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366-D552-4AC2-A175-B2F9FBB50FA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951-F451-4867-B009-A9DAFA3B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366-D552-4AC2-A175-B2F9FBB50FA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951-F451-4867-B009-A9DAFA3B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366-D552-4AC2-A175-B2F9FBB50FA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5951-F451-4867-B009-A9DAFA3B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39366-D552-4AC2-A175-B2F9FBB50FA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85951-F451-4867-B009-A9DAFA3BB4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Jaringan</a:t>
            </a:r>
            <a:r>
              <a:rPr lang="en-US" dirty="0" smtClean="0"/>
              <a:t> 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Suryayusra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Metode</a:t>
            </a:r>
            <a:r>
              <a:rPr lang="en-US" dirty="0" smtClean="0"/>
              <a:t> MOS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mengestimasi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VoIP,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dikarenakan</a:t>
            </a:r>
            <a:r>
              <a:rPr lang="en-US" dirty="0" smtClean="0"/>
              <a:t> :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tedapatnya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parameter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VoIP .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dengar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percakapan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mengestimasi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MOS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Sumber</a:t>
            </a:r>
            <a:r>
              <a:rPr lang="en-US" dirty="0" smtClean="0"/>
              <a:t> http://www.voipmechanic.com/mos-mean-opinion-score.htm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10565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7962900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357298"/>
            <a:ext cx="8953500" cy="485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7743825" cy="5033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1" y="142852"/>
            <a:ext cx="6900888" cy="6663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450" y="1571625"/>
            <a:ext cx="80391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513" y="881063"/>
            <a:ext cx="7038975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500313"/>
            <a:ext cx="88392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QoS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Kulitas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Mahal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Modern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Canggih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Terbaru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Etc…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1647824"/>
            <a:ext cx="8315325" cy="492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Memahami</a:t>
            </a:r>
            <a:r>
              <a:rPr lang="en-US" dirty="0" smtClean="0"/>
              <a:t> parameter-parameter </a:t>
            </a: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parameter </a:t>
            </a: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r>
              <a:rPr lang="en-US" dirty="0" smtClean="0"/>
              <a:t> yang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QoS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mengoptimalkan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r>
              <a:rPr lang="en-US" dirty="0" smtClean="0"/>
              <a:t> yang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parameter-parameter </a:t>
            </a: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qos</a:t>
            </a:r>
            <a:r>
              <a:rPr lang="en-US" dirty="0" smtClean="0"/>
              <a:t> 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Delay</a:t>
            </a:r>
          </a:p>
          <a:p>
            <a:pPr>
              <a:buNone/>
            </a:pPr>
            <a:r>
              <a:rPr lang="en-US" dirty="0" smtClean="0"/>
              <a:t>Delay,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total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tunda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yang </a:t>
            </a:r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lain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. Delay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digolongkan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delay processing, delay </a:t>
            </a:r>
            <a:r>
              <a:rPr lang="en-US" dirty="0" err="1" smtClean="0"/>
              <a:t>packetization</a:t>
            </a:r>
            <a:r>
              <a:rPr lang="en-US" dirty="0" smtClean="0"/>
              <a:t>, delay serialization, delay jitter buffer </a:t>
            </a:r>
            <a:r>
              <a:rPr lang="en-US" dirty="0" err="1" smtClean="0"/>
              <a:t>dan</a:t>
            </a:r>
            <a:r>
              <a:rPr lang="en-US" dirty="0" smtClean="0"/>
              <a:t> delay network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Jitter</a:t>
            </a:r>
            <a:r>
              <a:rPr lang="en-US" dirty="0"/>
              <a:t>,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delay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kedatangan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.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jitter,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trafik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tiba-tiba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penyempitan</a:t>
            </a:r>
            <a:r>
              <a:rPr lang="en-US" dirty="0"/>
              <a:t> </a:t>
            </a:r>
            <a:r>
              <a:rPr lang="en-US" dirty="0" err="1"/>
              <a:t>bandwith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antrian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kirim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node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jitter.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3. Packet loss,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IP yang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IP yang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source </a:t>
            </a:r>
            <a:r>
              <a:rPr lang="en-US" dirty="0" err="1" smtClean="0"/>
              <a:t>dan</a:t>
            </a:r>
            <a:r>
              <a:rPr lang="en-US" dirty="0" smtClean="0"/>
              <a:t> destination.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loss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yang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buffer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node.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loss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r>
              <a:rPr lang="en-US" dirty="0" smtClean="0"/>
              <a:t>Congestion,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  <a:p>
            <a:r>
              <a:rPr lang="en-US" dirty="0" smtClean="0"/>
              <a:t>Node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buffer</a:t>
            </a:r>
          </a:p>
          <a:p>
            <a:r>
              <a:rPr lang="en-US" dirty="0" smtClean="0"/>
              <a:t>Memory yang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node</a:t>
            </a:r>
          </a:p>
          <a:p>
            <a:r>
              <a:rPr lang="en-US" dirty="0" smtClean="0"/>
              <a:t>Policing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trafik</a:t>
            </a:r>
            <a:r>
              <a:rPr lang="en-US" dirty="0" smtClean="0"/>
              <a:t> yang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bandwidth.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trafik</a:t>
            </a:r>
            <a:r>
              <a:rPr lang="en-US" dirty="0" smtClean="0"/>
              <a:t> yang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bandwidth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policing control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membuang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trafik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Throughput,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total </a:t>
            </a:r>
            <a:r>
              <a:rPr lang="en-US" dirty="0" err="1" smtClean="0"/>
              <a:t>kedatangan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IP </a:t>
            </a:r>
            <a:r>
              <a:rPr lang="en-US" dirty="0" err="1" smtClean="0"/>
              <a:t>sukses</a:t>
            </a:r>
            <a:r>
              <a:rPr lang="en-US" dirty="0" smtClean="0"/>
              <a:t> yang </a:t>
            </a:r>
            <a:r>
              <a:rPr lang="en-US" dirty="0" err="1" smtClean="0"/>
              <a:t>diamati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destination </a:t>
            </a:r>
            <a:r>
              <a:rPr lang="en-US" dirty="0" err="1" smtClean="0"/>
              <a:t>selama</a:t>
            </a:r>
            <a:r>
              <a:rPr lang="en-US" dirty="0" smtClean="0"/>
              <a:t> interval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durasi</a:t>
            </a:r>
            <a:r>
              <a:rPr lang="en-US" dirty="0" smtClean="0"/>
              <a:t> interval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(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IP </a:t>
            </a:r>
            <a:r>
              <a:rPr lang="en-US" dirty="0" err="1" smtClean="0"/>
              <a:t>sukses</a:t>
            </a:r>
            <a:r>
              <a:rPr lang="en-US" dirty="0" smtClean="0"/>
              <a:t> per service-second).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throughput: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4929198"/>
            <a:ext cx="885828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r>
              <a:rPr lang="en-US" dirty="0" smtClean="0"/>
              <a:t> 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	1</a:t>
            </a:r>
            <a:r>
              <a:rPr lang="en-US" b="1" dirty="0"/>
              <a:t>. </a:t>
            </a:r>
            <a:r>
              <a:rPr lang="en-US" b="1" dirty="0" err="1"/>
              <a:t>Estimasi</a:t>
            </a:r>
            <a:r>
              <a:rPr lang="en-US" b="1" dirty="0"/>
              <a:t> MOS </a:t>
            </a:r>
            <a:r>
              <a:rPr lang="en-US" b="1" dirty="0" err="1"/>
              <a:t>standart</a:t>
            </a: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audio </a:t>
            </a:r>
            <a:r>
              <a:rPr lang="en-US" dirty="0" err="1"/>
              <a:t>dan</a:t>
            </a:r>
            <a:r>
              <a:rPr lang="en-US" dirty="0"/>
              <a:t> video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IP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standart</a:t>
            </a:r>
            <a:r>
              <a:rPr lang="en-US" dirty="0"/>
              <a:t> ITU-T P.800.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orang-perorangan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MOS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pengetesan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, conversation opinion test </a:t>
            </a:r>
            <a:r>
              <a:rPr lang="en-US" dirty="0" err="1"/>
              <a:t>dan</a:t>
            </a:r>
            <a:r>
              <a:rPr lang="en-US" dirty="0"/>
              <a:t> listening test.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ITU-T P.800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MOS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Nilai</a:t>
            </a:r>
            <a:r>
              <a:rPr lang="en-US" dirty="0"/>
              <a:t> MOS 5,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r>
              <a:rPr lang="en-US" dirty="0" err="1"/>
              <a:t>Nilai</a:t>
            </a:r>
            <a:r>
              <a:rPr lang="en-US" dirty="0"/>
              <a:t> MOS 4,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r>
              <a:rPr lang="en-US" dirty="0" err="1"/>
              <a:t>Nilai</a:t>
            </a:r>
            <a:r>
              <a:rPr lang="en-US" dirty="0"/>
              <a:t> MOS 3,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r>
              <a:rPr lang="en-US" dirty="0" err="1"/>
              <a:t>Nilai</a:t>
            </a:r>
            <a:r>
              <a:rPr lang="en-US" dirty="0"/>
              <a:t> MOS 2,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r>
              <a:rPr lang="en-US" dirty="0" err="1"/>
              <a:t>Nilai</a:t>
            </a:r>
            <a:r>
              <a:rPr lang="en-US" dirty="0"/>
              <a:t> MOS 1,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 smtClean="0"/>
              <a:t>buruk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337</Words>
  <Application>Microsoft Office PowerPoint</Application>
  <PresentationFormat>On-screen Show (4:3)</PresentationFormat>
  <Paragraphs>39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QoS Jaringan IP</vt:lpstr>
      <vt:lpstr>Apa Itu QoS</vt:lpstr>
      <vt:lpstr>Menurut bahasa</vt:lpstr>
      <vt:lpstr>Tujuan Terhadap Mhs</vt:lpstr>
      <vt:lpstr>Teori qos IP</vt:lpstr>
      <vt:lpstr>Slide 6</vt:lpstr>
      <vt:lpstr>Slide 7</vt:lpstr>
      <vt:lpstr>Slide 8</vt:lpstr>
      <vt:lpstr>QoS Dengan Metod MOS</vt:lpstr>
      <vt:lpstr>Slide 10</vt:lpstr>
      <vt:lpstr>Tool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QoS</dc:title>
  <dc:creator>FORESEC</dc:creator>
  <cp:lastModifiedBy>FORESEC</cp:lastModifiedBy>
  <cp:revision>6</cp:revision>
  <dcterms:created xsi:type="dcterms:W3CDTF">2016-11-12T01:41:42Z</dcterms:created>
  <dcterms:modified xsi:type="dcterms:W3CDTF">2016-11-12T02:47:54Z</dcterms:modified>
</cp:coreProperties>
</file>