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71" r:id="rId4"/>
    <p:sldId id="268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3273D27-8DEE-484F-A7EA-45D4A43EC4F5}" type="datetimeFigureOut">
              <a:rPr lang="en-US" smtClean="0"/>
              <a:pPr/>
              <a:t>9/14/2024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182B0A9-17CD-4A81-8308-C1812D0D582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Forensik</a:t>
            </a:r>
            <a:br>
              <a:rPr lang="en-ZA" dirty="0"/>
            </a:br>
            <a:r>
              <a:rPr lang="en-ZA" dirty="0"/>
              <a:t>FCCF</a:t>
            </a:r>
            <a:br>
              <a:rPr lang="en-ZA" dirty="0"/>
            </a:br>
            <a:r>
              <a:rPr lang="en-ZA" dirty="0" err="1"/>
              <a:t>Dasar</a:t>
            </a:r>
            <a:r>
              <a:rPr lang="en-ZA" dirty="0"/>
              <a:t> &amp; </a:t>
            </a:r>
            <a:r>
              <a:rPr lang="en-ZA" dirty="0" err="1"/>
              <a:t>Tujuan</a:t>
            </a:r>
            <a:r>
              <a:rPr lang="en-ZA" dirty="0"/>
              <a:t> </a:t>
            </a:r>
            <a:r>
              <a:rPr lang="en-ZA" dirty="0" err="1"/>
              <a:t>Pembelajaran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214818"/>
            <a:ext cx="6829444" cy="1752600"/>
          </a:xfrm>
        </p:spPr>
        <p:txBody>
          <a:bodyPr/>
          <a:lstStyle/>
          <a:p>
            <a:r>
              <a:rPr lang="en-ZA" dirty="0" err="1"/>
              <a:t>Suryayusra</a:t>
            </a:r>
            <a:r>
              <a:rPr lang="en-ZA" dirty="0"/>
              <a:t>, </a:t>
            </a:r>
            <a:r>
              <a:rPr lang="en-ZA" dirty="0" err="1"/>
              <a:t>M.Kom.,CCNA</a:t>
            </a:r>
            <a:endParaRPr lang="en-ZA" dirty="0"/>
          </a:p>
          <a:p>
            <a:r>
              <a:rPr lang="en-ZA" dirty="0"/>
              <a:t>suryayusra@binadarma.ac.id</a:t>
            </a:r>
          </a:p>
          <a:p>
            <a:r>
              <a:rPr lang="en-ZA" dirty="0"/>
              <a:t>http://blog.binadarma.ac.id/suryayusra</a:t>
            </a:r>
          </a:p>
          <a:p>
            <a:r>
              <a:rPr lang="en-ZA" dirty="0"/>
              <a:t>http://foresec.binadarma.ac.id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Cabang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forensik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Disk </a:t>
            </a:r>
            <a:r>
              <a:rPr lang="en-ZA" dirty="0" err="1"/>
              <a:t>Forensik</a:t>
            </a:r>
            <a:r>
              <a:rPr lang="en-ZA" dirty="0"/>
              <a:t> : </a:t>
            </a:r>
            <a:r>
              <a:rPr lang="en-ZA" dirty="0" err="1"/>
              <a:t>Penganalisissan</a:t>
            </a:r>
            <a:r>
              <a:rPr lang="en-ZA" dirty="0"/>
              <a:t> data / </a:t>
            </a:r>
            <a:r>
              <a:rPr lang="en-ZA" dirty="0" err="1"/>
              <a:t>pencarian</a:t>
            </a:r>
            <a:r>
              <a:rPr lang="en-ZA" dirty="0"/>
              <a:t> data yang </a:t>
            </a:r>
            <a:r>
              <a:rPr lang="en-ZA" dirty="0" err="1"/>
              <a:t>ada</a:t>
            </a:r>
            <a:r>
              <a:rPr lang="en-ZA" dirty="0"/>
              <a:t> </a:t>
            </a:r>
            <a:r>
              <a:rPr lang="en-ZA" dirty="0" err="1"/>
              <a:t>di</a:t>
            </a:r>
            <a:r>
              <a:rPr lang="en-ZA" dirty="0"/>
              <a:t> </a:t>
            </a:r>
            <a:r>
              <a:rPr lang="en-ZA" dirty="0" err="1"/>
              <a:t>dalam</a:t>
            </a:r>
            <a:r>
              <a:rPr lang="en-ZA" dirty="0"/>
              <a:t> </a:t>
            </a:r>
            <a:r>
              <a:rPr lang="en-ZA" dirty="0" err="1"/>
              <a:t>sebuah</a:t>
            </a:r>
            <a:r>
              <a:rPr lang="en-ZA" dirty="0"/>
              <a:t> disk.</a:t>
            </a:r>
          </a:p>
          <a:p>
            <a:r>
              <a:rPr lang="en-ZA" dirty="0"/>
              <a:t>System </a:t>
            </a:r>
            <a:r>
              <a:rPr lang="en-ZA" dirty="0" err="1"/>
              <a:t>Forensik</a:t>
            </a:r>
            <a:r>
              <a:rPr lang="en-ZA" dirty="0"/>
              <a:t> : </a:t>
            </a:r>
            <a:r>
              <a:rPr lang="en-ZA" dirty="0" err="1"/>
              <a:t>Penganalisissan</a:t>
            </a:r>
            <a:r>
              <a:rPr lang="en-ZA" dirty="0"/>
              <a:t> data </a:t>
            </a:r>
            <a:r>
              <a:rPr lang="en-ZA" dirty="0" err="1"/>
              <a:t>di</a:t>
            </a:r>
            <a:r>
              <a:rPr lang="en-ZA" dirty="0"/>
              <a:t> </a:t>
            </a:r>
            <a:r>
              <a:rPr lang="en-ZA" dirty="0" err="1"/>
              <a:t>dalam</a:t>
            </a:r>
            <a:r>
              <a:rPr lang="en-ZA" dirty="0"/>
              <a:t> </a:t>
            </a:r>
            <a:r>
              <a:rPr lang="en-ZA" dirty="0" err="1"/>
              <a:t>sebuah</a:t>
            </a:r>
            <a:r>
              <a:rPr lang="en-ZA" dirty="0"/>
              <a:t> system </a:t>
            </a:r>
            <a:r>
              <a:rPr lang="en-ZA" dirty="0" err="1"/>
              <a:t>komputer</a:t>
            </a:r>
            <a:r>
              <a:rPr lang="en-ZA" dirty="0"/>
              <a:t>.</a:t>
            </a:r>
          </a:p>
          <a:p>
            <a:r>
              <a:rPr lang="en-ZA" dirty="0"/>
              <a:t>Network </a:t>
            </a:r>
            <a:r>
              <a:rPr lang="en-ZA" dirty="0" err="1"/>
              <a:t>Forensik</a:t>
            </a:r>
            <a:r>
              <a:rPr lang="en-ZA" dirty="0"/>
              <a:t> : </a:t>
            </a:r>
            <a:r>
              <a:rPr lang="en-ZA" dirty="0" err="1"/>
              <a:t>Penganalisissan</a:t>
            </a:r>
            <a:r>
              <a:rPr lang="en-ZA" dirty="0"/>
              <a:t> data </a:t>
            </a:r>
            <a:r>
              <a:rPr lang="en-ZA" dirty="0" err="1"/>
              <a:t>sebuah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dari</a:t>
            </a:r>
            <a:r>
              <a:rPr lang="en-ZA" dirty="0"/>
              <a:t> </a:t>
            </a:r>
            <a:r>
              <a:rPr lang="en-ZA" dirty="0" err="1"/>
              <a:t>jaringan</a:t>
            </a:r>
            <a:r>
              <a:rPr lang="en-ZA" dirty="0"/>
              <a:t> yang </a:t>
            </a:r>
            <a:r>
              <a:rPr lang="en-ZA" dirty="0" err="1"/>
              <a:t>ada</a:t>
            </a:r>
            <a:r>
              <a:rPr lang="en-ZA" dirty="0"/>
              <a:t> </a:t>
            </a:r>
            <a:r>
              <a:rPr lang="en-ZA" dirty="0" err="1"/>
              <a:t>pada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tersebut</a:t>
            </a:r>
            <a:r>
              <a:rPr lang="en-ZA" dirty="0"/>
              <a:t>.</a:t>
            </a:r>
          </a:p>
          <a:p>
            <a:r>
              <a:rPr lang="en-ZA" dirty="0"/>
              <a:t>Internet </a:t>
            </a:r>
            <a:r>
              <a:rPr lang="en-ZA" dirty="0" err="1"/>
              <a:t>Forensik</a:t>
            </a:r>
            <a:r>
              <a:rPr lang="en-ZA" dirty="0"/>
              <a:t> : </a:t>
            </a:r>
            <a:r>
              <a:rPr lang="en-ZA" dirty="0" err="1"/>
              <a:t>Penganalisissan</a:t>
            </a:r>
            <a:r>
              <a:rPr lang="en-ZA" dirty="0"/>
              <a:t> data </a:t>
            </a:r>
            <a:r>
              <a:rPr lang="en-ZA" dirty="0" err="1"/>
              <a:t>sebuah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dgn</a:t>
            </a:r>
            <a:r>
              <a:rPr lang="en-ZA" dirty="0"/>
              <a:t> </a:t>
            </a:r>
            <a:r>
              <a:rPr lang="en-ZA" dirty="0" err="1"/>
              <a:t>Menggunakan</a:t>
            </a:r>
            <a:r>
              <a:rPr lang="en-ZA" dirty="0"/>
              <a:t> media internet.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Network </a:t>
            </a:r>
            <a:r>
              <a:rPr lang="en-ZA" dirty="0" err="1"/>
              <a:t>forensik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/>
              <a:t>Memeriksa</a:t>
            </a:r>
            <a:r>
              <a:rPr lang="en-ZA" dirty="0"/>
              <a:t> port, service </a:t>
            </a:r>
            <a:r>
              <a:rPr lang="en-ZA" dirty="0" err="1"/>
              <a:t>dan</a:t>
            </a:r>
            <a:r>
              <a:rPr lang="en-ZA" dirty="0"/>
              <a:t> log </a:t>
            </a:r>
            <a:r>
              <a:rPr lang="en-ZA" dirty="0" err="1"/>
              <a:t>pada</a:t>
            </a:r>
            <a:r>
              <a:rPr lang="en-ZA" dirty="0"/>
              <a:t> router </a:t>
            </a:r>
            <a:r>
              <a:rPr lang="en-ZA" dirty="0" err="1"/>
              <a:t>serta</a:t>
            </a:r>
            <a:r>
              <a:rPr lang="en-ZA" dirty="0"/>
              <a:t> </a:t>
            </a:r>
            <a:r>
              <a:rPr lang="en-ZA" dirty="0" err="1"/>
              <a:t>aplikasi</a:t>
            </a:r>
            <a:r>
              <a:rPr lang="en-ZA" dirty="0"/>
              <a:t> yang </a:t>
            </a:r>
            <a:r>
              <a:rPr lang="en-ZA" dirty="0" err="1"/>
              <a:t>berjalan</a:t>
            </a:r>
            <a:r>
              <a:rPr lang="en-ZA" dirty="0"/>
              <a:t> </a:t>
            </a:r>
            <a:r>
              <a:rPr lang="en-ZA" dirty="0" err="1"/>
              <a:t>pada</a:t>
            </a:r>
            <a:r>
              <a:rPr lang="en-ZA" dirty="0"/>
              <a:t> </a:t>
            </a:r>
            <a:r>
              <a:rPr lang="en-ZA" dirty="0" err="1"/>
              <a:t>jaringan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TKP.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Data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/>
              <a:t>Memulihkan</a:t>
            </a:r>
            <a:r>
              <a:rPr lang="en-ZA" dirty="0"/>
              <a:t> </a:t>
            </a:r>
            <a:r>
              <a:rPr lang="en-ZA" dirty="0" err="1"/>
              <a:t>informasi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yang </a:t>
            </a:r>
            <a:r>
              <a:rPr lang="en-ZA" dirty="0" err="1"/>
              <a:t>telah</a:t>
            </a:r>
            <a:r>
              <a:rPr lang="en-ZA" dirty="0"/>
              <a:t> </a:t>
            </a:r>
            <a:r>
              <a:rPr lang="en-ZA" dirty="0" err="1"/>
              <a:t>dihapus</a:t>
            </a:r>
            <a:r>
              <a:rPr lang="en-ZA" dirty="0"/>
              <a:t> </a:t>
            </a:r>
            <a:r>
              <a:rPr lang="en-ZA" dirty="0" err="1"/>
              <a:t>dengan</a:t>
            </a:r>
            <a:r>
              <a:rPr lang="en-ZA" dirty="0"/>
              <a:t> </a:t>
            </a:r>
            <a:r>
              <a:rPr lang="en-ZA" dirty="0" err="1"/>
              <a:t>sengaja</a:t>
            </a:r>
            <a:r>
              <a:rPr lang="en-ZA" dirty="0"/>
              <a:t> </a:t>
            </a:r>
            <a:r>
              <a:rPr lang="en-ZA" dirty="0" err="1"/>
              <a:t>atau</a:t>
            </a:r>
            <a:r>
              <a:rPr lang="en-ZA" dirty="0"/>
              <a:t> </a:t>
            </a:r>
            <a:r>
              <a:rPr lang="en-ZA" dirty="0" err="1"/>
              <a:t>tidak</a:t>
            </a:r>
            <a:r>
              <a:rPr lang="en-ZA" dirty="0"/>
              <a:t> </a:t>
            </a:r>
            <a:r>
              <a:rPr lang="en-ZA" dirty="0" err="1"/>
              <a:t>sengaja</a:t>
            </a:r>
            <a:r>
              <a:rPr lang="en-ZA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Disaster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/>
              <a:t>Menggunakan</a:t>
            </a:r>
            <a:r>
              <a:rPr lang="en-ZA" dirty="0"/>
              <a:t> </a:t>
            </a:r>
            <a:r>
              <a:rPr lang="en-ZA" dirty="0" err="1"/>
              <a:t>teknik</a:t>
            </a:r>
            <a:r>
              <a:rPr lang="en-ZA" dirty="0"/>
              <a:t> digital </a:t>
            </a:r>
            <a:r>
              <a:rPr lang="en-ZA" dirty="0" err="1"/>
              <a:t>forensik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mengambil</a:t>
            </a:r>
            <a:r>
              <a:rPr lang="en-ZA" dirty="0"/>
              <a:t>/</a:t>
            </a:r>
            <a:r>
              <a:rPr lang="en-ZA" dirty="0" err="1"/>
              <a:t>mengembalikan</a:t>
            </a:r>
            <a:r>
              <a:rPr lang="en-ZA" dirty="0"/>
              <a:t> </a:t>
            </a:r>
            <a:r>
              <a:rPr lang="en-ZA" dirty="0" err="1"/>
              <a:t>informasi</a:t>
            </a:r>
            <a:r>
              <a:rPr lang="en-ZA" dirty="0"/>
              <a:t> yang </a:t>
            </a:r>
            <a:r>
              <a:rPr lang="en-ZA" dirty="0" err="1"/>
              <a:t>hilang</a:t>
            </a:r>
            <a:r>
              <a:rPr lang="en-ZA" dirty="0"/>
              <a:t> </a:t>
            </a:r>
            <a:r>
              <a:rPr lang="en-ZA" dirty="0" err="1"/>
              <a:t>pada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klien</a:t>
            </a:r>
            <a:r>
              <a:rPr lang="en-ZA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Tiga</a:t>
            </a:r>
            <a:r>
              <a:rPr lang="en-ZA" dirty="0"/>
              <a:t> </a:t>
            </a:r>
            <a:r>
              <a:rPr lang="en-ZA" dirty="0" err="1"/>
              <a:t>prilaku</a:t>
            </a:r>
            <a:r>
              <a:rPr lang="en-ZA" dirty="0"/>
              <a:t> </a:t>
            </a:r>
            <a:r>
              <a:rPr lang="en-ZA" dirty="0" err="1"/>
              <a:t>investigasi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Menganalisa</a:t>
            </a:r>
            <a:r>
              <a:rPr lang="en-ZA" dirty="0"/>
              <a:t> </a:t>
            </a:r>
            <a:r>
              <a:rPr lang="en-ZA" dirty="0" err="1"/>
              <a:t>kerentanan</a:t>
            </a:r>
            <a:r>
              <a:rPr lang="en-ZA" dirty="0"/>
              <a:t> </a:t>
            </a:r>
            <a:r>
              <a:rPr lang="en-ZA" dirty="0" err="1"/>
              <a:t>dan</a:t>
            </a:r>
            <a:r>
              <a:rPr lang="en-ZA" dirty="0"/>
              <a:t> </a:t>
            </a:r>
            <a:r>
              <a:rPr lang="en-ZA" dirty="0" err="1"/>
              <a:t>manajemen</a:t>
            </a:r>
            <a:r>
              <a:rPr lang="en-ZA" dirty="0"/>
              <a:t> </a:t>
            </a:r>
            <a:r>
              <a:rPr lang="en-ZA" dirty="0" err="1"/>
              <a:t>resiko</a:t>
            </a:r>
            <a:endParaRPr lang="en-ZA" dirty="0"/>
          </a:p>
          <a:p>
            <a:r>
              <a:rPr lang="en-ZA" dirty="0" err="1"/>
              <a:t>Deteksi</a:t>
            </a:r>
            <a:r>
              <a:rPr lang="en-ZA" dirty="0"/>
              <a:t> </a:t>
            </a:r>
            <a:r>
              <a:rPr lang="en-ZA" dirty="0" err="1"/>
              <a:t>serangan</a:t>
            </a:r>
            <a:r>
              <a:rPr lang="en-ZA" dirty="0"/>
              <a:t> </a:t>
            </a:r>
            <a:r>
              <a:rPr lang="en-ZA" dirty="0" err="1"/>
              <a:t>pada</a:t>
            </a:r>
            <a:r>
              <a:rPr lang="en-ZA" dirty="0"/>
              <a:t> </a:t>
            </a:r>
            <a:r>
              <a:rPr lang="en-ZA" dirty="0" err="1"/>
              <a:t>jaringan</a:t>
            </a:r>
            <a:r>
              <a:rPr lang="en-ZA" dirty="0"/>
              <a:t> </a:t>
            </a:r>
            <a:r>
              <a:rPr lang="en-ZA" dirty="0" err="1"/>
              <a:t>dan</a:t>
            </a:r>
            <a:r>
              <a:rPr lang="en-ZA" dirty="0"/>
              <a:t> </a:t>
            </a:r>
            <a:r>
              <a:rPr lang="en-ZA" dirty="0" err="1"/>
              <a:t>menanggapi</a:t>
            </a:r>
            <a:r>
              <a:rPr lang="en-ZA" dirty="0"/>
              <a:t> </a:t>
            </a:r>
            <a:r>
              <a:rPr lang="en-ZA" dirty="0" err="1"/>
              <a:t>serangan</a:t>
            </a:r>
            <a:endParaRPr lang="en-ZA" dirty="0"/>
          </a:p>
          <a:p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investigasi</a:t>
            </a:r>
            <a:r>
              <a:rPr lang="en-ZA" dirty="0"/>
              <a:t> </a:t>
            </a:r>
            <a:r>
              <a:rPr lang="en-ZA" dirty="0" err="1"/>
              <a:t>pada</a:t>
            </a:r>
            <a:r>
              <a:rPr lang="en-ZA" dirty="0"/>
              <a:t> </a:t>
            </a:r>
            <a:r>
              <a:rPr lang="en-ZA" dirty="0" err="1"/>
              <a:t>sistem</a:t>
            </a:r>
            <a:endParaRPr lang="en-ZA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330752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err="1"/>
              <a:t>Tugas</a:t>
            </a:r>
            <a:r>
              <a:rPr lang="en-ZA" dirty="0"/>
              <a:t> 1 </a:t>
            </a:r>
            <a:r>
              <a:rPr lang="en-ZA" dirty="0" err="1"/>
              <a:t>Dikerjakan</a:t>
            </a:r>
            <a:r>
              <a:rPr lang="en-ZA" dirty="0"/>
              <a:t> Jam </a:t>
            </a:r>
            <a:r>
              <a:rPr lang="en-ZA" dirty="0" err="1"/>
              <a:t>ke</a:t>
            </a:r>
            <a:r>
              <a:rPr lang="en-ZA" dirty="0"/>
              <a:t> 2 (12:00WIB)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dirty="0" err="1"/>
              <a:t>Mencari</a:t>
            </a:r>
            <a:r>
              <a:rPr lang="en-ZA" dirty="0"/>
              <a:t> software free &amp; open source yang </a:t>
            </a:r>
            <a:r>
              <a:rPr lang="en-ZA" dirty="0" err="1"/>
              <a:t>akan</a:t>
            </a:r>
            <a:r>
              <a:rPr lang="en-ZA" dirty="0"/>
              <a:t> </a:t>
            </a:r>
            <a:r>
              <a:rPr lang="en-ZA" dirty="0" err="1"/>
              <a:t>digunakan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melakukan</a:t>
            </a:r>
            <a:r>
              <a:rPr lang="en-ZA" dirty="0"/>
              <a:t> </a:t>
            </a:r>
            <a:r>
              <a:rPr lang="en-ZA" dirty="0" err="1"/>
              <a:t>investigas</a:t>
            </a:r>
            <a:r>
              <a:rPr lang="en-ZA" dirty="0"/>
              <a:t> :</a:t>
            </a:r>
          </a:p>
          <a:p>
            <a:r>
              <a:rPr lang="en-ZA" dirty="0"/>
              <a:t>Disk/File </a:t>
            </a:r>
            <a:r>
              <a:rPr lang="en-ZA" dirty="0" err="1"/>
              <a:t>Forensik</a:t>
            </a:r>
            <a:r>
              <a:rPr lang="en-ZA" dirty="0"/>
              <a:t> (</a:t>
            </a:r>
            <a:r>
              <a:rPr lang="en-ZA" dirty="0" err="1"/>
              <a:t>Cukup</a:t>
            </a:r>
            <a:r>
              <a:rPr lang="en-ZA" dirty="0"/>
              <a:t> 5 Software)</a:t>
            </a:r>
          </a:p>
          <a:p>
            <a:pPr>
              <a:buNone/>
            </a:pPr>
            <a:endParaRPr lang="en-ZA" dirty="0"/>
          </a:p>
          <a:p>
            <a:pPr>
              <a:buNone/>
            </a:pPr>
            <a:r>
              <a:rPr lang="en-ZA" dirty="0"/>
              <a:t>Di upload pada </a:t>
            </a:r>
            <a:r>
              <a:rPr lang="en-ZA" dirty="0" err="1"/>
              <a:t>elearning</a:t>
            </a:r>
            <a:endParaRPr lang="en-ZA" dirty="0"/>
          </a:p>
          <a:p>
            <a:pPr>
              <a:buNone/>
            </a:pPr>
            <a:r>
              <a:rPr lang="en-ZA" dirty="0"/>
              <a:t>-</a:t>
            </a:r>
            <a:r>
              <a:rPr lang="en-ZA" dirty="0" err="1"/>
              <a:t>printscreen</a:t>
            </a:r>
            <a:r>
              <a:rPr lang="en-ZA" dirty="0"/>
              <a:t> </a:t>
            </a:r>
            <a:r>
              <a:rPr lang="en-ZA" dirty="0" err="1"/>
              <a:t>tahapan</a:t>
            </a:r>
            <a:r>
              <a:rPr lang="en-ZA" dirty="0"/>
              <a:t> install software</a:t>
            </a:r>
          </a:p>
          <a:p>
            <a:pPr>
              <a:buNone/>
            </a:pPr>
            <a:r>
              <a:rPr lang="en-ZA" dirty="0"/>
              <a:t>-link download</a:t>
            </a:r>
          </a:p>
          <a:p>
            <a:pPr>
              <a:buNone/>
            </a:pPr>
            <a:r>
              <a:rPr lang="en-ZA" dirty="0"/>
              <a:t>http://www.gfi.com/blog/top-20-free-digital-forensic-investigation-tools-for-sysadmins/</a:t>
            </a:r>
          </a:p>
          <a:p>
            <a:pPr>
              <a:buNone/>
            </a:pPr>
            <a:endParaRPr lang="en-ZA" dirty="0"/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r>
              <a:rPr lang="id-ID" dirty="0"/>
              <a:t>Tentang saya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id-ID" dirty="0"/>
              <a:t>Pekerjaan :</a:t>
            </a:r>
          </a:p>
          <a:p>
            <a:r>
              <a:rPr lang="id-ID" sz="2400" dirty="0"/>
              <a:t>Dosen</a:t>
            </a:r>
            <a:r>
              <a:rPr lang="en-ZA" sz="2400" dirty="0"/>
              <a:t> </a:t>
            </a:r>
            <a:r>
              <a:rPr lang="en-ZA" sz="2400" dirty="0" err="1"/>
              <a:t>Informatika</a:t>
            </a:r>
            <a:r>
              <a:rPr lang="id-ID" sz="2400" dirty="0"/>
              <a:t> Universitas Bina Darma</a:t>
            </a:r>
          </a:p>
          <a:p>
            <a:r>
              <a:rPr lang="id-ID" sz="2400" dirty="0"/>
              <a:t>Kepala NOC </a:t>
            </a:r>
            <a:r>
              <a:rPr lang="en-ZA" sz="2400" dirty="0"/>
              <a:t>UPTSIM</a:t>
            </a:r>
            <a:r>
              <a:rPr lang="id-ID" sz="2400" dirty="0"/>
              <a:t>(Network Operation Center)</a:t>
            </a:r>
          </a:p>
          <a:p>
            <a:r>
              <a:rPr lang="id-ID" sz="2400" dirty="0"/>
              <a:t>Ketua Operasional Sertifikasi FORESEC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2500298" y="3857628"/>
            <a:ext cx="6429420" cy="2286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/>
              <a:t>Website	: http://suryayusra.binadarma.ac.id</a:t>
            </a:r>
            <a:endParaRPr lang="en-ZA" dirty="0"/>
          </a:p>
          <a:p>
            <a:r>
              <a:rPr lang="en-ZA" dirty="0"/>
              <a:t>Blog	: http://blog.binadarma.ac.id/suryayusra</a:t>
            </a:r>
            <a:endParaRPr lang="id-ID" dirty="0"/>
          </a:p>
          <a:p>
            <a:r>
              <a:rPr lang="id-ID" dirty="0"/>
              <a:t>E-mail	: suryayusra</a:t>
            </a:r>
            <a:r>
              <a:rPr lang="en-ZA" dirty="0"/>
              <a:t>@</a:t>
            </a:r>
            <a:r>
              <a:rPr lang="id-ID" dirty="0"/>
              <a:t>binadarma.ac.id</a:t>
            </a:r>
          </a:p>
          <a:p>
            <a:r>
              <a:rPr lang="id-ID" dirty="0"/>
              <a:t>YM	: suryayusra@yahoo.co.id</a:t>
            </a:r>
          </a:p>
          <a:p>
            <a:r>
              <a:rPr lang="id-ID" dirty="0"/>
              <a:t>FB	: https://www.facebook.com/suryayusra</a:t>
            </a:r>
          </a:p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0" y="3656283"/>
            <a:ext cx="2376490" cy="29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66800"/>
          </a:xfrm>
        </p:spPr>
        <p:txBody>
          <a:bodyPr/>
          <a:lstStyle/>
          <a:p>
            <a:r>
              <a:rPr lang="id-ID" dirty="0"/>
              <a:t>Sertifikasi &amp; Keahlian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9144000" cy="3753608"/>
          </a:xfrm>
        </p:spPr>
        <p:txBody>
          <a:bodyPr>
            <a:normAutofit/>
          </a:bodyPr>
          <a:lstStyle/>
          <a:p>
            <a:r>
              <a:rPr lang="id-ID" sz="2400" dirty="0"/>
              <a:t>M.Kom Tesis : Perancangan Linux Virtual Server Network Address Translation Untuk Mengurangi Beban Server</a:t>
            </a:r>
          </a:p>
          <a:p>
            <a:r>
              <a:rPr lang="id-ID" sz="2400" dirty="0"/>
              <a:t>Sertifikasi Keahlian : CCNA, FCNS, FCCH, </a:t>
            </a:r>
            <a:r>
              <a:rPr lang="en-ZA" sz="2400" dirty="0"/>
              <a:t>FC</a:t>
            </a:r>
            <a:r>
              <a:rPr lang="id-ID" sz="2400" dirty="0"/>
              <a:t>CF</a:t>
            </a:r>
            <a:r>
              <a:rPr lang="en-ZA" sz="2400" dirty="0"/>
              <a:t>,FCDRP</a:t>
            </a:r>
            <a:endParaRPr lang="id-ID" sz="2400" dirty="0"/>
          </a:p>
        </p:txBody>
      </p:sp>
      <p:pic>
        <p:nvPicPr>
          <p:cNvPr id="52226" name="Picture 2" descr="D:\DataSURYA\SCAN PENTING SURYA\publikasi-CISCO-Certification-CC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2688943" cy="2071702"/>
          </a:xfrm>
          <a:prstGeom prst="rect">
            <a:avLst/>
          </a:prstGeom>
          <a:noFill/>
        </p:spPr>
      </p:pic>
      <p:pic>
        <p:nvPicPr>
          <p:cNvPr id="52227" name="Picture 3" descr="D:\DataSURYA\SCAN PENTING SURYA\FORESEC_FC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2666941" cy="1857388"/>
          </a:xfrm>
          <a:prstGeom prst="rect">
            <a:avLst/>
          </a:prstGeom>
          <a:noFill/>
        </p:spPr>
      </p:pic>
      <p:pic>
        <p:nvPicPr>
          <p:cNvPr id="52228" name="Picture 4" descr="D:\DataSURYA\SCAN PENTING SURYA\FORESEC_FC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643447"/>
            <a:ext cx="2666941" cy="1857388"/>
          </a:xfrm>
          <a:prstGeom prst="rect">
            <a:avLst/>
          </a:prstGeom>
          <a:noFill/>
        </p:spPr>
      </p:pic>
      <p:pic>
        <p:nvPicPr>
          <p:cNvPr id="52229" name="Picture 5" descr="D:\DataSURYA\SCAN PENTING SURYA\FORESEC_FC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714884"/>
            <a:ext cx="2774930" cy="1932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SERTIFIKASI FCCF</a:t>
            </a:r>
          </a:p>
        </p:txBody>
      </p:sp>
      <p:sp>
        <p:nvSpPr>
          <p:cNvPr id="1026" name="AutoShape 2" descr="Image result for sertifikat fores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28" name="AutoShape 4" descr="Image result for sertifikat fores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30" name="Picture 6" descr="http://2.bp.blogspot.com/-OwYm-yoc2RE/U3vzq7_ACNI/AAAAAAAABFI/iBzE0mxGeLQ/s1600/sertifikat+foresec+fc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6500858" cy="4709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Computer Forensics and Investigations as a Profession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 descr="http://www.harianaceh.co.id/assets/uploads/2014/09/Sejumlah-anggota-investigasi-P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353770" cy="4210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Tujuan</a:t>
            </a:r>
            <a:r>
              <a:rPr lang="en-ZA" dirty="0"/>
              <a:t> </a:t>
            </a:r>
            <a:r>
              <a:rPr lang="en-ZA" dirty="0" err="1"/>
              <a:t>Pembelajaran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/>
              <a:t>Memahami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forensik</a:t>
            </a:r>
            <a:endParaRPr lang="en-ZA" dirty="0"/>
          </a:p>
          <a:p>
            <a:r>
              <a:rPr lang="en-ZA" dirty="0" err="1"/>
              <a:t>Persiapan</a:t>
            </a:r>
            <a:r>
              <a:rPr lang="en-ZA" dirty="0"/>
              <a:t> </a:t>
            </a:r>
            <a:r>
              <a:rPr lang="en-ZA" dirty="0" err="1"/>
              <a:t>investigasi</a:t>
            </a:r>
            <a:endParaRPr lang="en-ZA" dirty="0"/>
          </a:p>
          <a:p>
            <a:r>
              <a:rPr lang="en-ZA" dirty="0" err="1"/>
              <a:t>Memahami</a:t>
            </a:r>
            <a:r>
              <a:rPr lang="en-ZA" dirty="0"/>
              <a:t> </a:t>
            </a:r>
            <a:r>
              <a:rPr lang="en-ZA" dirty="0" err="1"/>
              <a:t>tugas</a:t>
            </a:r>
            <a:r>
              <a:rPr lang="en-ZA" dirty="0"/>
              <a:t> </a:t>
            </a:r>
            <a:r>
              <a:rPr lang="en-ZA" dirty="0" err="1"/>
              <a:t>pokok</a:t>
            </a:r>
            <a:r>
              <a:rPr lang="en-ZA" dirty="0"/>
              <a:t> </a:t>
            </a:r>
            <a:r>
              <a:rPr lang="en-ZA" dirty="0" err="1"/>
              <a:t>investigasi</a:t>
            </a:r>
            <a:endParaRPr lang="en-ZA" dirty="0"/>
          </a:p>
          <a:p>
            <a:r>
              <a:rPr lang="en-ZA" dirty="0" err="1"/>
              <a:t>Lembaga</a:t>
            </a:r>
            <a:r>
              <a:rPr lang="en-ZA" dirty="0"/>
              <a:t> </a:t>
            </a:r>
            <a:r>
              <a:rPr lang="en-ZA" dirty="0" err="1"/>
              <a:t>investigasi</a:t>
            </a:r>
            <a:endParaRPr lang="en-ZA" dirty="0"/>
          </a:p>
          <a:p>
            <a:r>
              <a:rPr lang="en-ZA" dirty="0" err="1"/>
              <a:t>Menjaga</a:t>
            </a:r>
            <a:r>
              <a:rPr lang="en-ZA" dirty="0"/>
              <a:t> </a:t>
            </a:r>
            <a:r>
              <a:rPr lang="en-ZA" dirty="0" err="1"/>
              <a:t>prilaku</a:t>
            </a:r>
            <a:r>
              <a:rPr lang="en-ZA" dirty="0"/>
              <a:t> </a:t>
            </a:r>
            <a:r>
              <a:rPr lang="en-ZA" dirty="0" err="1"/>
              <a:t>profesional</a:t>
            </a:r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forensik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/>
              <a:t>Menganalisis</a:t>
            </a:r>
            <a:r>
              <a:rPr lang="en-ZA" dirty="0"/>
              <a:t> </a:t>
            </a:r>
            <a:r>
              <a:rPr lang="en-ZA" dirty="0" err="1"/>
              <a:t>informasi</a:t>
            </a:r>
            <a:r>
              <a:rPr lang="en-ZA" dirty="0"/>
              <a:t> digital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digunakan</a:t>
            </a:r>
            <a:r>
              <a:rPr lang="en-ZA" dirty="0"/>
              <a:t> </a:t>
            </a:r>
            <a:r>
              <a:rPr lang="en-ZA" dirty="0" err="1"/>
              <a:t>sebagai</a:t>
            </a:r>
            <a:r>
              <a:rPr lang="en-ZA" dirty="0"/>
              <a:t> </a:t>
            </a:r>
            <a:r>
              <a:rPr lang="en-ZA" dirty="0" err="1"/>
              <a:t>bukti</a:t>
            </a:r>
            <a:r>
              <a:rPr lang="en-ZA" dirty="0"/>
              <a:t> </a:t>
            </a:r>
            <a:r>
              <a:rPr lang="en-ZA" dirty="0" err="1"/>
              <a:t>dalam</a:t>
            </a:r>
            <a:r>
              <a:rPr lang="en-ZA" dirty="0"/>
              <a:t> </a:t>
            </a:r>
            <a:r>
              <a:rPr lang="en-ZA" dirty="0" err="1"/>
              <a:t>sebuah</a:t>
            </a:r>
            <a:r>
              <a:rPr lang="en-ZA" dirty="0"/>
              <a:t> </a:t>
            </a:r>
            <a:r>
              <a:rPr lang="en-ZA" dirty="0" err="1"/>
              <a:t>kasus</a:t>
            </a:r>
            <a:r>
              <a:rPr lang="en-ZA" dirty="0"/>
              <a:t> </a:t>
            </a:r>
            <a:r>
              <a:rPr lang="en-ZA" dirty="0" err="1"/>
              <a:t>persedidangan</a:t>
            </a:r>
            <a:r>
              <a:rPr lang="en-ZA" dirty="0"/>
              <a:t> </a:t>
            </a:r>
            <a:r>
              <a:rPr lang="en-ZA" dirty="0" err="1"/>
              <a:t>hukum</a:t>
            </a:r>
            <a:r>
              <a:rPr lang="en-ZA" dirty="0"/>
              <a:t>:</a:t>
            </a:r>
          </a:p>
          <a:p>
            <a:r>
              <a:rPr lang="en-ZA" dirty="0" err="1"/>
              <a:t>Perdata</a:t>
            </a:r>
            <a:r>
              <a:rPr lang="en-ZA" dirty="0"/>
              <a:t>/</a:t>
            </a:r>
            <a:r>
              <a:rPr lang="en-ZA" dirty="0" err="1"/>
              <a:t>sipil</a:t>
            </a:r>
            <a:endParaRPr lang="en-ZA" dirty="0"/>
          </a:p>
          <a:p>
            <a:r>
              <a:rPr lang="en-ZA" dirty="0" err="1"/>
              <a:t>Pidana</a:t>
            </a:r>
            <a:endParaRPr lang="en-ZA" dirty="0"/>
          </a:p>
          <a:p>
            <a:r>
              <a:rPr lang="en-ZA" dirty="0" err="1"/>
              <a:t>Administrasi</a:t>
            </a:r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Definisi</a:t>
            </a:r>
            <a:r>
              <a:rPr lang="en-ZA" dirty="0"/>
              <a:t> </a:t>
            </a:r>
            <a:r>
              <a:rPr lang="en-ZA" dirty="0" err="1"/>
              <a:t>lebih</a:t>
            </a:r>
            <a:r>
              <a:rPr lang="en-ZA" dirty="0"/>
              <a:t> </a:t>
            </a:r>
            <a:r>
              <a:rPr lang="en-ZA" dirty="0" err="1"/>
              <a:t>lanjut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ZA" dirty="0"/>
              <a:t>Computer forensic </a:t>
            </a:r>
            <a:r>
              <a:rPr lang="en-ZA" dirty="0" err="1"/>
              <a:t>adalah</a:t>
            </a:r>
            <a:r>
              <a:rPr lang="en-ZA" dirty="0"/>
              <a:t> </a:t>
            </a:r>
            <a:r>
              <a:rPr lang="en-ZA" dirty="0" err="1"/>
              <a:t>serangkaian</a:t>
            </a:r>
            <a:r>
              <a:rPr lang="en-ZA" dirty="0"/>
              <a:t> </a:t>
            </a:r>
            <a:r>
              <a:rPr lang="en-ZA" dirty="0" err="1"/>
              <a:t>metodologi</a:t>
            </a:r>
            <a:r>
              <a:rPr lang="en-ZA" dirty="0"/>
              <a:t> yang </a:t>
            </a:r>
            <a:r>
              <a:rPr lang="en-ZA" dirty="0" err="1"/>
              <a:t>digunakan</a:t>
            </a:r>
            <a:r>
              <a:rPr lang="en-ZA" dirty="0"/>
              <a:t> </a:t>
            </a:r>
            <a:r>
              <a:rPr lang="en-ZA" dirty="0" err="1"/>
              <a:t>dalam</a:t>
            </a:r>
            <a:r>
              <a:rPr lang="en-ZA" dirty="0"/>
              <a:t> </a:t>
            </a:r>
            <a:r>
              <a:rPr lang="en-ZA" dirty="0" err="1"/>
              <a:t>melakukan</a:t>
            </a:r>
            <a:r>
              <a:rPr lang="en-ZA" dirty="0"/>
              <a:t> </a:t>
            </a:r>
            <a:r>
              <a:rPr lang="en-ZA" dirty="0" err="1"/>
              <a:t>akuisisi</a:t>
            </a:r>
            <a:r>
              <a:rPr lang="en-ZA" dirty="0"/>
              <a:t> (imaging), </a:t>
            </a:r>
            <a:r>
              <a:rPr lang="en-ZA" dirty="0" err="1"/>
              <a:t>pengumpulan</a:t>
            </a:r>
            <a:r>
              <a:rPr lang="en-ZA" dirty="0"/>
              <a:t>, </a:t>
            </a:r>
            <a:r>
              <a:rPr lang="en-ZA" dirty="0" err="1"/>
              <a:t>analisa</a:t>
            </a:r>
            <a:r>
              <a:rPr lang="en-ZA" dirty="0"/>
              <a:t>, </a:t>
            </a:r>
            <a:r>
              <a:rPr lang="en-ZA" dirty="0" err="1"/>
              <a:t>serta</a:t>
            </a:r>
            <a:r>
              <a:rPr lang="en-ZA" dirty="0"/>
              <a:t> </a:t>
            </a:r>
            <a:r>
              <a:rPr lang="en-ZA" dirty="0" err="1"/>
              <a:t>presentasi</a:t>
            </a:r>
            <a:r>
              <a:rPr lang="en-ZA" dirty="0"/>
              <a:t> </a:t>
            </a:r>
            <a:r>
              <a:rPr lang="en-ZA" dirty="0" err="1"/>
              <a:t>bukti</a:t>
            </a:r>
            <a:r>
              <a:rPr lang="en-ZA" dirty="0"/>
              <a:t> digital. </a:t>
            </a:r>
            <a:r>
              <a:rPr lang="en-ZA" dirty="0" err="1"/>
              <a:t>Bukti</a:t>
            </a:r>
            <a:r>
              <a:rPr lang="en-ZA" dirty="0"/>
              <a:t> digital </a:t>
            </a:r>
            <a:r>
              <a:rPr lang="en-ZA" dirty="0" err="1"/>
              <a:t>mencakup</a:t>
            </a:r>
            <a:r>
              <a:rPr lang="en-ZA" dirty="0"/>
              <a:t> </a:t>
            </a:r>
            <a:r>
              <a:rPr lang="en-ZA" dirty="0" err="1"/>
              <a:t>setiap</a:t>
            </a:r>
            <a:r>
              <a:rPr lang="en-ZA" dirty="0"/>
              <a:t> </a:t>
            </a:r>
            <a:r>
              <a:rPr lang="en-ZA" dirty="0" err="1"/>
              <a:t>informasi</a:t>
            </a:r>
            <a:r>
              <a:rPr lang="en-ZA" dirty="0"/>
              <a:t> </a:t>
            </a:r>
            <a:r>
              <a:rPr lang="en-ZA" dirty="0" err="1"/>
              <a:t>elektronik</a:t>
            </a:r>
            <a:r>
              <a:rPr lang="en-ZA" dirty="0"/>
              <a:t> yang </a:t>
            </a:r>
            <a:r>
              <a:rPr lang="en-ZA" dirty="0" err="1"/>
              <a:t>disimpan</a:t>
            </a:r>
            <a:r>
              <a:rPr lang="en-ZA" dirty="0"/>
              <a:t> </a:t>
            </a:r>
            <a:r>
              <a:rPr lang="en-ZA" dirty="0" err="1"/>
              <a:t>atau</a:t>
            </a:r>
            <a:r>
              <a:rPr lang="en-ZA" dirty="0"/>
              <a:t> </a:t>
            </a:r>
            <a:r>
              <a:rPr lang="en-ZA" dirty="0" err="1"/>
              <a:t>diolah</a:t>
            </a:r>
            <a:r>
              <a:rPr lang="en-ZA" dirty="0"/>
              <a:t> </a:t>
            </a:r>
            <a:r>
              <a:rPr lang="en-ZA" dirty="0" err="1"/>
              <a:t>menggunakan</a:t>
            </a:r>
            <a:r>
              <a:rPr lang="en-ZA" dirty="0"/>
              <a:t> </a:t>
            </a:r>
            <a:r>
              <a:rPr lang="en-ZA" dirty="0" err="1"/>
              <a:t>teknologi</a:t>
            </a:r>
            <a:r>
              <a:rPr lang="en-ZA" dirty="0"/>
              <a:t> </a:t>
            </a:r>
            <a:r>
              <a:rPr lang="en-ZA" dirty="0" err="1"/>
              <a:t>komputer</a:t>
            </a:r>
            <a:r>
              <a:rPr lang="en-ZA" dirty="0"/>
              <a:t> </a:t>
            </a:r>
            <a:r>
              <a:rPr lang="en-ZA" dirty="0" err="1"/>
              <a:t>sehingga</a:t>
            </a:r>
            <a:r>
              <a:rPr lang="en-ZA" dirty="0"/>
              <a:t> </a:t>
            </a:r>
            <a:r>
              <a:rPr lang="en-ZA" dirty="0" err="1"/>
              <a:t>dapat</a:t>
            </a:r>
            <a:r>
              <a:rPr lang="en-ZA" dirty="0"/>
              <a:t> </a:t>
            </a:r>
            <a:r>
              <a:rPr lang="en-ZA" dirty="0" err="1"/>
              <a:t>digunakan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mendukung</a:t>
            </a:r>
            <a:r>
              <a:rPr lang="en-ZA" dirty="0"/>
              <a:t> </a:t>
            </a:r>
            <a:r>
              <a:rPr lang="en-ZA" dirty="0" err="1"/>
              <a:t>atau</a:t>
            </a:r>
            <a:r>
              <a:rPr lang="en-ZA" dirty="0"/>
              <a:t> </a:t>
            </a:r>
            <a:r>
              <a:rPr lang="en-ZA" dirty="0" err="1"/>
              <a:t>menolak</a:t>
            </a:r>
            <a:r>
              <a:rPr lang="en-ZA" dirty="0"/>
              <a:t> </a:t>
            </a:r>
            <a:r>
              <a:rPr lang="en-ZA" dirty="0" err="1"/>
              <a:t>tentang</a:t>
            </a:r>
            <a:r>
              <a:rPr lang="en-ZA" dirty="0"/>
              <a:t> </a:t>
            </a:r>
            <a:r>
              <a:rPr lang="en-ZA" dirty="0" err="1"/>
              <a:t>bagaimana</a:t>
            </a:r>
            <a:r>
              <a:rPr lang="en-ZA" dirty="0"/>
              <a:t> </a:t>
            </a:r>
            <a:r>
              <a:rPr lang="en-ZA" dirty="0" err="1"/>
              <a:t>sebuah</a:t>
            </a:r>
            <a:r>
              <a:rPr lang="en-ZA" dirty="0"/>
              <a:t> </a:t>
            </a:r>
            <a:r>
              <a:rPr lang="en-ZA" dirty="0" err="1"/>
              <a:t>insiden</a:t>
            </a:r>
            <a:r>
              <a:rPr lang="en-ZA" dirty="0"/>
              <a:t> </a:t>
            </a:r>
            <a:r>
              <a:rPr lang="en-ZA" dirty="0" err="1"/>
              <a:t>atau</a:t>
            </a:r>
            <a:r>
              <a:rPr lang="en-ZA" dirty="0"/>
              <a:t> </a:t>
            </a:r>
            <a:r>
              <a:rPr lang="en-ZA" dirty="0" err="1"/>
              <a:t>tindakan</a:t>
            </a:r>
            <a:r>
              <a:rPr lang="en-ZA" dirty="0"/>
              <a:t> </a:t>
            </a:r>
            <a:r>
              <a:rPr lang="en-ZA" dirty="0" err="1"/>
              <a:t>pelanggaran</a:t>
            </a:r>
            <a:r>
              <a:rPr lang="en-ZA" dirty="0"/>
              <a:t> </a:t>
            </a:r>
            <a:r>
              <a:rPr lang="en-ZA" dirty="0" err="1"/>
              <a:t>hukum</a:t>
            </a:r>
            <a:r>
              <a:rPr lang="en-ZA" dirty="0"/>
              <a:t> </a:t>
            </a:r>
            <a:r>
              <a:rPr lang="en-ZA" dirty="0" err="1"/>
              <a:t>terjadi</a:t>
            </a:r>
            <a:r>
              <a:rPr lang="en-ZA" dirty="0"/>
              <a:t>. </a:t>
            </a:r>
            <a:r>
              <a:rPr lang="en-ZA" dirty="0" err="1"/>
              <a:t>Karena</a:t>
            </a:r>
            <a:r>
              <a:rPr lang="en-ZA" dirty="0"/>
              <a:t> </a:t>
            </a:r>
            <a:r>
              <a:rPr lang="en-ZA" dirty="0" err="1"/>
              <a:t>keterlibatan</a:t>
            </a:r>
            <a:r>
              <a:rPr lang="en-ZA" dirty="0"/>
              <a:t> </a:t>
            </a:r>
            <a:r>
              <a:rPr lang="en-ZA" dirty="0" err="1"/>
              <a:t>proses</a:t>
            </a:r>
            <a:r>
              <a:rPr lang="en-ZA" dirty="0"/>
              <a:t> computer forensic </a:t>
            </a:r>
            <a:r>
              <a:rPr lang="en-ZA" dirty="0" err="1"/>
              <a:t>adalah</a:t>
            </a:r>
            <a:r>
              <a:rPr lang="en-ZA" dirty="0"/>
              <a:t> </a:t>
            </a:r>
            <a:r>
              <a:rPr lang="en-ZA" dirty="0" err="1"/>
              <a:t>setelah</a:t>
            </a:r>
            <a:r>
              <a:rPr lang="en-ZA" dirty="0"/>
              <a:t> </a:t>
            </a:r>
            <a:r>
              <a:rPr lang="en-ZA" dirty="0" err="1"/>
              <a:t>terjadinya</a:t>
            </a:r>
            <a:endParaRPr lang="en-Z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Legalitas</a:t>
            </a:r>
            <a:r>
              <a:rPr lang="en-ZA" dirty="0"/>
              <a:t> </a:t>
            </a:r>
            <a:r>
              <a:rPr lang="en-ZA" dirty="0" err="1"/>
              <a:t>Penyelidikan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/>
              <a:t>Sebuah</a:t>
            </a:r>
            <a:r>
              <a:rPr lang="en-ZA" dirty="0"/>
              <a:t> </a:t>
            </a:r>
            <a:r>
              <a:rPr lang="en-ZA" dirty="0" err="1"/>
              <a:t>dokumen</a:t>
            </a:r>
            <a:r>
              <a:rPr lang="en-ZA" dirty="0"/>
              <a:t> </a:t>
            </a:r>
            <a:r>
              <a:rPr lang="en-ZA" dirty="0" err="1"/>
              <a:t>hukum</a:t>
            </a:r>
            <a:r>
              <a:rPr lang="en-ZA" dirty="0"/>
              <a:t> yang </a:t>
            </a:r>
            <a:r>
              <a:rPr lang="en-ZA" dirty="0" err="1"/>
              <a:t>memungkinkan</a:t>
            </a:r>
            <a:r>
              <a:rPr lang="en-ZA" dirty="0"/>
              <a:t> </a:t>
            </a:r>
            <a:r>
              <a:rPr lang="en-ZA" dirty="0" err="1"/>
              <a:t>penegak</a:t>
            </a:r>
            <a:r>
              <a:rPr lang="en-ZA" dirty="0"/>
              <a:t> </a:t>
            </a:r>
            <a:r>
              <a:rPr lang="en-ZA" dirty="0" err="1"/>
              <a:t>hukum</a:t>
            </a:r>
            <a:r>
              <a:rPr lang="en-ZA" dirty="0"/>
              <a:t> </a:t>
            </a: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mencari</a:t>
            </a:r>
            <a:r>
              <a:rPr lang="en-ZA" dirty="0"/>
              <a:t> </a:t>
            </a:r>
            <a:r>
              <a:rPr lang="en-ZA" dirty="0" err="1"/>
              <a:t>barang</a:t>
            </a:r>
            <a:r>
              <a:rPr lang="en-ZA" dirty="0"/>
              <a:t> </a:t>
            </a:r>
            <a:r>
              <a:rPr lang="en-ZA" dirty="0" err="1"/>
              <a:t>bukti</a:t>
            </a:r>
            <a:r>
              <a:rPr lang="en-ZA" dirty="0"/>
              <a:t> </a:t>
            </a:r>
            <a:r>
              <a:rPr lang="en-ZA" dirty="0" err="1"/>
              <a:t>pada</a:t>
            </a:r>
            <a:r>
              <a:rPr lang="en-ZA" dirty="0"/>
              <a:t>:</a:t>
            </a:r>
          </a:p>
          <a:p>
            <a:r>
              <a:rPr lang="en-ZA" dirty="0"/>
              <a:t>Kantor</a:t>
            </a:r>
          </a:p>
          <a:p>
            <a:r>
              <a:rPr lang="en-ZA" dirty="0" err="1"/>
              <a:t>Tempat</a:t>
            </a:r>
            <a:r>
              <a:rPr lang="en-ZA" dirty="0"/>
              <a:t> </a:t>
            </a:r>
            <a:r>
              <a:rPr lang="en-ZA" dirty="0" err="1"/>
              <a:t>usaha</a:t>
            </a:r>
            <a:endParaRPr lang="en-ZA" dirty="0"/>
          </a:p>
          <a:p>
            <a:r>
              <a:rPr lang="en-ZA" dirty="0" err="1"/>
              <a:t>Lokasi</a:t>
            </a:r>
            <a:r>
              <a:rPr lang="en-ZA" dirty="0"/>
              <a:t> </a:t>
            </a:r>
            <a:r>
              <a:rPr lang="en-ZA" dirty="0" err="1"/>
              <a:t>kejadian</a:t>
            </a:r>
            <a:r>
              <a:rPr lang="en-ZA" dirty="0"/>
              <a:t> (TKP)</a:t>
            </a:r>
          </a:p>
          <a:p>
            <a:pPr>
              <a:buNone/>
            </a:pPr>
            <a:r>
              <a:rPr lang="en-ZA" dirty="0" err="1"/>
              <a:t>Untuk</a:t>
            </a:r>
            <a:r>
              <a:rPr lang="en-ZA" dirty="0"/>
              <a:t> </a:t>
            </a:r>
            <a:r>
              <a:rPr lang="en-ZA" dirty="0" err="1"/>
              <a:t>menemukan</a:t>
            </a:r>
            <a:r>
              <a:rPr lang="en-ZA" dirty="0"/>
              <a:t> </a:t>
            </a:r>
            <a:r>
              <a:rPr lang="en-ZA" dirty="0" err="1"/>
              <a:t>barang</a:t>
            </a:r>
            <a:r>
              <a:rPr lang="en-ZA" dirty="0"/>
              <a:t> </a:t>
            </a:r>
            <a:r>
              <a:rPr lang="en-ZA" dirty="0" err="1"/>
              <a:t>bukti</a:t>
            </a:r>
            <a:r>
              <a:rPr lang="en-ZA" dirty="0"/>
              <a:t> </a:t>
            </a:r>
            <a:r>
              <a:rPr lang="en-ZA" dirty="0" err="1"/>
              <a:t>dari</a:t>
            </a:r>
            <a:r>
              <a:rPr lang="en-ZA" dirty="0"/>
              <a:t> </a:t>
            </a:r>
            <a:r>
              <a:rPr lang="en-ZA" dirty="0" err="1"/>
              <a:t>sebuah</a:t>
            </a:r>
            <a:r>
              <a:rPr lang="en-ZA" dirty="0"/>
              <a:t> </a:t>
            </a:r>
            <a:r>
              <a:rPr lang="en-ZA" dirty="0" err="1"/>
              <a:t>kejahatan</a:t>
            </a:r>
            <a:r>
              <a:rPr lang="en-ZA" dirty="0"/>
              <a:t> yang </a:t>
            </a:r>
            <a:r>
              <a:rPr lang="en-ZA" dirty="0" err="1"/>
              <a:t>dituduhkan</a:t>
            </a:r>
            <a:endParaRPr lang="en-Z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</TotalTime>
  <Words>474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Georgia</vt:lpstr>
      <vt:lpstr>Trebuchet MS</vt:lpstr>
      <vt:lpstr>Wingdings 2</vt:lpstr>
      <vt:lpstr>Urban</vt:lpstr>
      <vt:lpstr>Komputer Forensik FCCF Dasar &amp; Tujuan Pembelajaran</vt:lpstr>
      <vt:lpstr>Tentang saya</vt:lpstr>
      <vt:lpstr>Sertifikasi &amp; Keahlian</vt:lpstr>
      <vt:lpstr>SERTIFIKASI FCCF</vt:lpstr>
      <vt:lpstr>Computer Forensics and Investigations as a Profession</vt:lpstr>
      <vt:lpstr>Tujuan Pembelajaran</vt:lpstr>
      <vt:lpstr>Komputer forensik</vt:lpstr>
      <vt:lpstr>Definisi lebih lanjut</vt:lpstr>
      <vt:lpstr>Legalitas Penyelidikan</vt:lpstr>
      <vt:lpstr>Cabang komputer forensik</vt:lpstr>
      <vt:lpstr>Network forensik</vt:lpstr>
      <vt:lpstr>Data recovery</vt:lpstr>
      <vt:lpstr>Disaster recovery</vt:lpstr>
      <vt:lpstr>Tiga prilaku investigasi</vt:lpstr>
      <vt:lpstr>Tugas 1 Dikerjakan Jam ke 2 (12:00WIB)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Forensik FCCH</dc:title>
  <dc:creator>f</dc:creator>
  <cp:lastModifiedBy>Suryayusra M.KOM</cp:lastModifiedBy>
  <cp:revision>12</cp:revision>
  <dcterms:created xsi:type="dcterms:W3CDTF">2014-10-02T00:28:31Z</dcterms:created>
  <dcterms:modified xsi:type="dcterms:W3CDTF">2024-09-14T08:23:53Z</dcterms:modified>
</cp:coreProperties>
</file>