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566D-E041-4374-9A5A-0BFD4E6E0D83}" type="datetimeFigureOut">
              <a:rPr lang="en-US" smtClean="0"/>
              <a:t>10/5/2024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66B-94D6-4D0D-96A8-A6D03E02DB55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566D-E041-4374-9A5A-0BFD4E6E0D83}" type="datetimeFigureOut">
              <a:rPr lang="en-US" smtClean="0"/>
              <a:t>10/5/2024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66B-94D6-4D0D-96A8-A6D03E02DB55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566D-E041-4374-9A5A-0BFD4E6E0D83}" type="datetimeFigureOut">
              <a:rPr lang="en-US" smtClean="0"/>
              <a:t>10/5/2024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66B-94D6-4D0D-96A8-A6D03E02DB55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566D-E041-4374-9A5A-0BFD4E6E0D83}" type="datetimeFigureOut">
              <a:rPr lang="en-US" smtClean="0"/>
              <a:t>10/5/2024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66B-94D6-4D0D-96A8-A6D03E02DB55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566D-E041-4374-9A5A-0BFD4E6E0D83}" type="datetimeFigureOut">
              <a:rPr lang="en-US" smtClean="0"/>
              <a:t>10/5/2024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66B-94D6-4D0D-96A8-A6D03E02DB55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566D-E041-4374-9A5A-0BFD4E6E0D83}" type="datetimeFigureOut">
              <a:rPr lang="en-US" smtClean="0"/>
              <a:t>10/5/2024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66B-94D6-4D0D-96A8-A6D03E02DB55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566D-E041-4374-9A5A-0BFD4E6E0D83}" type="datetimeFigureOut">
              <a:rPr lang="en-US" smtClean="0"/>
              <a:t>10/5/2024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66B-94D6-4D0D-96A8-A6D03E02DB55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566D-E041-4374-9A5A-0BFD4E6E0D83}" type="datetimeFigureOut">
              <a:rPr lang="en-US" smtClean="0"/>
              <a:t>10/5/2024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66B-94D6-4D0D-96A8-A6D03E02DB55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566D-E041-4374-9A5A-0BFD4E6E0D83}" type="datetimeFigureOut">
              <a:rPr lang="en-US" smtClean="0"/>
              <a:t>10/5/2024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66B-94D6-4D0D-96A8-A6D03E02DB55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566D-E041-4374-9A5A-0BFD4E6E0D83}" type="datetimeFigureOut">
              <a:rPr lang="en-US" smtClean="0"/>
              <a:t>10/5/2024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66B-94D6-4D0D-96A8-A6D03E02DB55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566D-E041-4374-9A5A-0BFD4E6E0D83}" type="datetimeFigureOut">
              <a:rPr lang="en-US" smtClean="0"/>
              <a:t>10/5/2024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66B-94D6-4D0D-96A8-A6D03E02DB55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566D-E041-4374-9A5A-0BFD4E6E0D83}" type="datetimeFigureOut">
              <a:rPr lang="en-US" smtClean="0"/>
              <a:t>10/5/2024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2466B-94D6-4D0D-96A8-A6D03E02DB55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Ethical Hacking HPING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err="1"/>
              <a:t>Suryayusra</a:t>
            </a:r>
            <a:r>
              <a:rPr lang="en-ZA" dirty="0"/>
              <a:t>, </a:t>
            </a:r>
            <a:r>
              <a:rPr lang="en-ZA" dirty="0" err="1"/>
              <a:t>M.Kom.,CCNA</a:t>
            </a:r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70770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928934"/>
            <a:ext cx="58293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67246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00804"/>
            <a:ext cx="683895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714752"/>
            <a:ext cx="69723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67151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8238" y="1128713"/>
            <a:ext cx="686752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68675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3116"/>
            <a:ext cx="67627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714752"/>
            <a:ext cx="52959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65913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Tugas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ZA" dirty="0" err="1"/>
              <a:t>Buatlah</a:t>
            </a:r>
            <a:r>
              <a:rPr lang="en-ZA" dirty="0"/>
              <a:t> video </a:t>
            </a:r>
            <a:r>
              <a:rPr lang="en-ZA" dirty="0" err="1"/>
              <a:t>dengan</a:t>
            </a:r>
            <a:r>
              <a:rPr lang="en-ZA" dirty="0"/>
              <a:t> </a:t>
            </a:r>
            <a:r>
              <a:rPr lang="en-ZA" dirty="0" err="1"/>
              <a:t>berdurasi</a:t>
            </a:r>
            <a:r>
              <a:rPr lang="en-ZA" dirty="0"/>
              <a:t> 10-15 </a:t>
            </a:r>
            <a:r>
              <a:rPr lang="en-ZA" dirty="0" err="1"/>
              <a:t>menit</a:t>
            </a:r>
            <a:r>
              <a:rPr lang="en-ZA" dirty="0"/>
              <a:t> yang </a:t>
            </a:r>
            <a:r>
              <a:rPr lang="en-ZA" dirty="0" err="1"/>
              <a:t>dimana</a:t>
            </a:r>
            <a:r>
              <a:rPr lang="en-ZA" dirty="0"/>
              <a:t> </a:t>
            </a:r>
            <a:r>
              <a:rPr lang="en-ZA" dirty="0" err="1"/>
              <a:t>anda</a:t>
            </a:r>
            <a:r>
              <a:rPr lang="en-ZA" dirty="0"/>
              <a:t> </a:t>
            </a:r>
            <a:r>
              <a:rPr lang="en-ZA" dirty="0" err="1"/>
              <a:t>melakukan</a:t>
            </a:r>
            <a:r>
              <a:rPr lang="en-ZA" dirty="0"/>
              <a:t> HPING </a:t>
            </a:r>
            <a:r>
              <a:rPr lang="en-ZA" dirty="0" err="1"/>
              <a:t>ke</a:t>
            </a:r>
            <a:r>
              <a:rPr lang="en-ZA" dirty="0"/>
              <a:t> server target, </a:t>
            </a:r>
            <a:r>
              <a:rPr lang="en-ZA" dirty="0" err="1"/>
              <a:t>dengan</a:t>
            </a:r>
            <a:r>
              <a:rPr lang="en-ZA" dirty="0"/>
              <a:t> </a:t>
            </a:r>
            <a:r>
              <a:rPr lang="en-ZA" dirty="0" err="1"/>
              <a:t>langkah</a:t>
            </a:r>
            <a:r>
              <a:rPr lang="en-ZA" dirty="0"/>
              <a:t> </a:t>
            </a:r>
            <a:r>
              <a:rPr lang="en-ZA" dirty="0" err="1"/>
              <a:t>berikut</a:t>
            </a:r>
            <a:r>
              <a:rPr lang="en-ZA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err="1"/>
              <a:t>Lakukan</a:t>
            </a:r>
            <a:r>
              <a:rPr lang="en-ZA" dirty="0"/>
              <a:t> </a:t>
            </a:r>
            <a:r>
              <a:rPr lang="en-ZA" dirty="0" err="1"/>
              <a:t>dnsenum</a:t>
            </a:r>
            <a:r>
              <a:rPr lang="en-ZA" dirty="0"/>
              <a:t> </a:t>
            </a:r>
            <a:r>
              <a:rPr lang="en-ZA" dirty="0" err="1"/>
              <a:t>ke</a:t>
            </a:r>
            <a:r>
              <a:rPr lang="en-ZA" dirty="0"/>
              <a:t> target binadarma.ac.id </a:t>
            </a:r>
            <a:r>
              <a:rPr lang="en-ZA" dirty="0" err="1"/>
              <a:t>untuk</a:t>
            </a:r>
            <a:r>
              <a:rPr lang="en-ZA" dirty="0"/>
              <a:t> </a:t>
            </a:r>
            <a:r>
              <a:rPr lang="en-ZA" dirty="0" err="1"/>
              <a:t>mendapatkan</a:t>
            </a:r>
            <a:r>
              <a:rPr lang="en-ZA" dirty="0"/>
              <a:t> 10 server subdomain binadarma.ac.id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/>
              <a:t>Setelah </a:t>
            </a:r>
            <a:r>
              <a:rPr lang="en-ZA" dirty="0" err="1"/>
              <a:t>muncul</a:t>
            </a:r>
            <a:r>
              <a:rPr lang="en-ZA" dirty="0"/>
              <a:t> </a:t>
            </a:r>
            <a:r>
              <a:rPr lang="en-ZA" dirty="0" err="1"/>
              <a:t>banyak</a:t>
            </a:r>
            <a:r>
              <a:rPr lang="en-ZA" dirty="0"/>
              <a:t> server yang </a:t>
            </a:r>
            <a:r>
              <a:rPr lang="en-ZA" dirty="0" err="1"/>
              <a:t>terdiri</a:t>
            </a:r>
            <a:r>
              <a:rPr lang="en-ZA" dirty="0"/>
              <a:t> </a:t>
            </a:r>
            <a:r>
              <a:rPr lang="en-ZA" dirty="0" err="1"/>
              <a:t>dari</a:t>
            </a:r>
            <a:r>
              <a:rPr lang="en-ZA" dirty="0"/>
              <a:t> sub domain *.binadarma.ac.id </a:t>
            </a:r>
            <a:r>
              <a:rPr lang="en-ZA" dirty="0" err="1"/>
              <a:t>simpan</a:t>
            </a:r>
            <a:r>
              <a:rPr lang="en-ZA" dirty="0"/>
              <a:t> 10 subdomain </a:t>
            </a:r>
            <a:r>
              <a:rPr lang="en-ZA" dirty="0" err="1"/>
              <a:t>tersebut</a:t>
            </a:r>
            <a:r>
              <a:rPr lang="en-ZA" dirty="0"/>
              <a:t> </a:t>
            </a:r>
            <a:r>
              <a:rPr lang="en-ZA" dirty="0" err="1"/>
              <a:t>untuk</a:t>
            </a:r>
            <a:r>
              <a:rPr lang="en-ZA" dirty="0"/>
              <a:t> </a:t>
            </a:r>
            <a:r>
              <a:rPr lang="en-ZA" dirty="0" err="1"/>
              <a:t>dijadikan</a:t>
            </a:r>
            <a:r>
              <a:rPr lang="en-ZA" dirty="0"/>
              <a:t> target uji </a:t>
            </a:r>
            <a:r>
              <a:rPr lang="en-ZA" dirty="0" err="1"/>
              <a:t>coba</a:t>
            </a:r>
            <a:r>
              <a:rPr lang="en-ZA" dirty="0"/>
              <a:t> HPING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err="1"/>
              <a:t>Lakukan</a:t>
            </a:r>
            <a:r>
              <a:rPr lang="en-ZA" dirty="0"/>
              <a:t> HPING </a:t>
            </a:r>
            <a:r>
              <a:rPr lang="en-ZA" dirty="0" err="1"/>
              <a:t>dari</a:t>
            </a:r>
            <a:r>
              <a:rPr lang="en-ZA" dirty="0"/>
              <a:t> Kali Linux </a:t>
            </a:r>
            <a:r>
              <a:rPr lang="en-ZA" dirty="0" err="1"/>
              <a:t>kepada</a:t>
            </a:r>
            <a:r>
              <a:rPr lang="en-ZA" dirty="0"/>
              <a:t> 10 server yang </a:t>
            </a:r>
            <a:r>
              <a:rPr lang="en-ZA" dirty="0" err="1"/>
              <a:t>didapat</a:t>
            </a:r>
            <a:r>
              <a:rPr lang="en-ZA" dirty="0"/>
              <a:t> </a:t>
            </a:r>
            <a:r>
              <a:rPr lang="en-ZA" dirty="0" err="1"/>
              <a:t>dari</a:t>
            </a:r>
            <a:r>
              <a:rPr lang="en-ZA" dirty="0"/>
              <a:t> </a:t>
            </a:r>
            <a:r>
              <a:rPr lang="en-ZA" dirty="0" err="1"/>
              <a:t>dnsenum</a:t>
            </a:r>
            <a:r>
              <a:rPr lang="en-ZA" dirty="0"/>
              <a:t> </a:t>
            </a:r>
            <a:r>
              <a:rPr lang="en-ZA" dirty="0" err="1"/>
              <a:t>tersebut</a:t>
            </a:r>
            <a:r>
              <a:rPr lang="en-ZA" dirty="0"/>
              <a:t> </a:t>
            </a:r>
            <a:r>
              <a:rPr lang="en-ZA" dirty="0" err="1"/>
              <a:t>dengan</a:t>
            </a:r>
            <a:r>
              <a:rPr lang="en-ZA" dirty="0"/>
              <a:t> </a:t>
            </a:r>
            <a:r>
              <a:rPr lang="en-ZA" dirty="0" err="1"/>
              <a:t>melakukan</a:t>
            </a:r>
            <a:r>
              <a:rPr lang="en-ZA" dirty="0"/>
              <a:t> </a:t>
            </a:r>
            <a:r>
              <a:rPr lang="en-ZA" dirty="0" err="1"/>
              <a:t>kombinasi</a:t>
            </a:r>
            <a:r>
              <a:rPr lang="en-ZA" dirty="0"/>
              <a:t> </a:t>
            </a:r>
            <a:r>
              <a:rPr lang="en-ZA" dirty="0" err="1"/>
              <a:t>perintah</a:t>
            </a:r>
            <a:r>
              <a:rPr lang="en-ZA" dirty="0"/>
              <a:t> HPING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/>
              <a:t>Upload video </a:t>
            </a:r>
            <a:r>
              <a:rPr lang="en-ZA" dirty="0" err="1"/>
              <a:t>dengan</a:t>
            </a:r>
            <a:r>
              <a:rPr lang="en-ZA" dirty="0"/>
              <a:t> </a:t>
            </a:r>
            <a:r>
              <a:rPr lang="en-ZA" dirty="0" err="1"/>
              <a:t>Nama_anda</a:t>
            </a:r>
            <a:r>
              <a:rPr lang="en-ZA" dirty="0"/>
              <a:t> HPING </a:t>
            </a:r>
            <a:r>
              <a:rPr lang="en-ZA" dirty="0" err="1"/>
              <a:t>Universitas</a:t>
            </a:r>
            <a:r>
              <a:rPr lang="en-ZA" dirty="0"/>
              <a:t> Bina </a:t>
            </a:r>
            <a:r>
              <a:rPr lang="en-ZA" dirty="0" err="1"/>
              <a:t>Darma</a:t>
            </a:r>
            <a:r>
              <a:rPr lang="en-ZA" dirty="0"/>
              <a:t> </a:t>
            </a:r>
            <a:r>
              <a:rPr lang="en-ZA" dirty="0" err="1"/>
              <a:t>Dosen</a:t>
            </a:r>
            <a:r>
              <a:rPr lang="en-ZA" dirty="0"/>
              <a:t> </a:t>
            </a:r>
            <a:r>
              <a:rPr lang="en-ZA" dirty="0" err="1"/>
              <a:t>Suryayusra</a:t>
            </a:r>
            <a:endParaRPr lang="en-Z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104</Words>
  <Application>Microsoft Office PowerPoint</Application>
  <PresentationFormat>On-screen Show (4:3)</PresentationFormat>
  <Paragraphs>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Ethical Hacking HPING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Hacking HPING</dc:title>
  <dc:creator>f</dc:creator>
  <cp:lastModifiedBy>USER</cp:lastModifiedBy>
  <cp:revision>4</cp:revision>
  <dcterms:created xsi:type="dcterms:W3CDTF">2014-04-16T02:43:04Z</dcterms:created>
  <dcterms:modified xsi:type="dcterms:W3CDTF">2024-10-05T13:36:05Z</dcterms:modified>
</cp:coreProperties>
</file>